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5"/>
    <p:restoredTop sz="96327"/>
  </p:normalViewPr>
  <p:slideViewPr>
    <p:cSldViewPr snapToGrid="0">
      <p:cViewPr varScale="1">
        <p:scale>
          <a:sx n="135" d="100"/>
          <a:sy n="135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56733-030C-B6F0-C64A-B06FAE2AE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FA9A14-D156-1044-1A5F-963FA1B0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51C7FD-EA46-9BF2-A5BE-24CEDC59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CFDD37-AE14-8BDF-660F-D9F5DA05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2D37F-0A49-6F81-30FD-E24FD902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43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F19E8-E85C-FC14-836A-341B4111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C1EE34-E87B-FF24-E044-D6ADB450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EF287C-328A-B8FB-3277-AC0E253D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BBA73-B33B-653C-F9FE-8EC0AD33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03FE96-BC22-C2CD-DE12-EAC81764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33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DB15A2-69ED-4B40-07CB-F68DD2459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E4C271-53BA-7FF4-560B-9BAC8EF9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C7719-9741-7D3F-F494-EFA840F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608EE5-CDA1-5B41-40AF-122956A0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DAC2F-EE77-C1AB-240A-E3316B34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0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F35C6-B2EF-4A51-1A94-5B13A371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69A13-2F43-EC63-684E-7B945F81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5C0BE1-E2F9-66FD-A8FA-BA0872D8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988387-D5C8-EB0F-F6A4-ACF73F54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B3A79F-0290-F531-0462-A5C9EB88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7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5C4E8-CEC1-83C6-B421-99147F19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0E8CD-DCCF-D220-FFFF-F56455B5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D09BF2-C6FE-D0B6-4334-0A3BEC93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1A405-F940-A7E1-8961-9488C466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AC7735-7B3B-FA3D-E10F-F1C867E4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09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43F89-C5FF-3821-2B91-B2B50D70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DDDFB-B71C-5250-777C-7673B64A1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56B5A0-BF29-DCDA-2141-7D0C59562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987C62-BA6C-FF41-4EA4-838B8FCB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B30FE-5678-5F5D-DBD9-8CBD43EA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1543C3-8A13-401E-E943-497D9EF9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00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B993F-8356-6E7E-E66D-7312CA36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F6BEAF-922C-445C-10ED-8620B355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21C318-819E-9047-A7C7-EA902B625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93B2A0-C1E9-7676-C50C-156650B20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611C1D-F8A9-0166-149A-6C813E072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1F415F-0762-4A27-B4BD-B8741661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1B1C0C-0483-E3C2-353D-5A316D8C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15229C-796F-CD25-5F8E-C175F508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53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C6E35-4C15-DFEC-1AFA-6304775A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A03443-7C97-22FC-1A22-2814ACD6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13194C-1812-3AB5-E37D-9E463D51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66B914-FBAC-A7A3-5CAD-C9B1A2F5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70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77458F-99D9-688A-9CE0-2317057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34BD9B-466F-A963-E32C-A54E404E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91BBE6-FBE5-0C3B-F257-83984388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3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C0AD7-5A19-BD09-84B7-2E0B667A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E7ECE-FC89-D274-44F4-664CCD4F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2975C2-4E13-9815-2F38-6071902C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AA0B4A-5AE5-FB4F-A68A-33C8175B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1579CF-EE9F-8645-645C-97211F1E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771011-BAD7-ACB6-0D58-0B662348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29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EE6FC-9FFA-132B-B1A3-9E8AC8BF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479B2F-6593-2913-A730-F61EA40BF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475DFB-C83A-239D-721F-23724DDC3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E845A-29EB-D7C1-2146-9129E4C8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B172EC-415A-8835-92DB-59F0671B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D0A58-E4CE-FB2F-15A8-CE525B4C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36971E-F5EE-4F07-0417-B35E4EE4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E9C58-9F46-A1D6-3301-42F11417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5BE1A-18DB-6360-583F-E476DB9CC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C220-FFDD-E44F-956F-A8960CC0CB2F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805741-4C88-6126-EF9F-6A052B5A6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6F5B7-3363-FAA2-9430-88185B0B0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082A-BC02-B94D-951E-AB76454B2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62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8433" y="2274523"/>
            <a:ext cx="7772400" cy="1400203"/>
          </a:xfrm>
        </p:spPr>
        <p:txBody>
          <a:bodyPr>
            <a:normAutofit/>
          </a:bodyPr>
          <a:lstStyle/>
          <a:p>
            <a:r>
              <a:rPr lang="fr-FR" sz="4000" dirty="0"/>
              <a:t>Licence Professionnelle </a:t>
            </a:r>
            <a:br>
              <a:rPr lang="fr-FR" sz="4000" dirty="0"/>
            </a:br>
            <a:r>
              <a:rPr lang="fr-FR" sz="4000" dirty="0"/>
              <a:t>Bio-industries et Biotechnologie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3118" y="4145738"/>
            <a:ext cx="9144000" cy="1655762"/>
          </a:xfrm>
        </p:spPr>
        <p:txBody>
          <a:bodyPr/>
          <a:lstStyle/>
          <a:p>
            <a:r>
              <a:rPr lang="fr-FR" b="1" dirty="0"/>
              <a:t>G</a:t>
            </a:r>
            <a:r>
              <a:rPr lang="fr-FR" dirty="0"/>
              <a:t>énie </a:t>
            </a:r>
            <a:r>
              <a:rPr lang="fr-FR" b="1" dirty="0"/>
              <a:t>B</a:t>
            </a:r>
            <a:r>
              <a:rPr lang="fr-FR" dirty="0"/>
              <a:t>iologique</a:t>
            </a:r>
          </a:p>
          <a:p>
            <a:r>
              <a:rPr lang="fr-FR" b="1" dirty="0"/>
              <a:t>H</a:t>
            </a:r>
            <a:r>
              <a:rPr lang="fr-FR" dirty="0"/>
              <a:t>istologie</a:t>
            </a:r>
          </a:p>
          <a:p>
            <a:r>
              <a:rPr lang="fr-FR" b="1" dirty="0"/>
              <a:t>Q</a:t>
            </a:r>
            <a:r>
              <a:rPr lang="fr-FR" dirty="0"/>
              <a:t>ualité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2" y="3731172"/>
            <a:ext cx="1343896" cy="1844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9146A0-BFEC-CC43-BA3D-685A3F2DD651}"/>
              </a:ext>
            </a:extLst>
          </p:cNvPr>
          <p:cNvSpPr txBox="1"/>
          <p:nvPr/>
        </p:nvSpPr>
        <p:spPr>
          <a:xfrm>
            <a:off x="3447825" y="273957"/>
            <a:ext cx="707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Insertions professionnelles à 18, 12, 3 – 6 mois après l’obtention du diplôme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</p:spTree>
    <p:extLst>
      <p:ext uri="{BB962C8B-B14F-4D97-AF65-F5344CB8AC3E}">
        <p14:creationId xmlns:p14="http://schemas.microsoft.com/office/powerpoint/2010/main" val="386974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2022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2023 </a:t>
            </a:r>
          </a:p>
        </p:txBody>
      </p:sp>
      <p:pic>
        <p:nvPicPr>
          <p:cNvPr id="3" name="Image 2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84DC168A-44E5-B1E0-F78D-AA5B75F5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23" y="2906004"/>
            <a:ext cx="1778000" cy="596900"/>
          </a:xfrm>
          <a:prstGeom prst="rect">
            <a:avLst/>
          </a:prstGeom>
        </p:spPr>
      </p:pic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C0DE5EA-85CC-E9C1-C1F3-B306D73C4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110" y="1785354"/>
            <a:ext cx="9718682" cy="51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2022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2023 </a:t>
            </a:r>
          </a:p>
        </p:txBody>
      </p:sp>
      <p:pic>
        <p:nvPicPr>
          <p:cNvPr id="4" name="Image 3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05C8FAF5-9B2F-010F-944E-63D2F8FD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2" y="2329534"/>
            <a:ext cx="1765300" cy="596900"/>
          </a:xfrm>
          <a:prstGeom prst="rect">
            <a:avLst/>
          </a:prstGeom>
        </p:spPr>
      </p:pic>
      <p:pic>
        <p:nvPicPr>
          <p:cNvPr id="12" name="Image 11" descr="Une image contenant capture d’écran, texte, ligne, Police&#10;&#10;Description générée automatiquement">
            <a:extLst>
              <a:ext uri="{FF2B5EF4-FFF2-40B4-BE49-F238E27FC236}">
                <a16:creationId xmlns:a16="http://schemas.microsoft.com/office/drawing/2014/main" id="{633E5721-1060-D450-2A17-CC10689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42" y="3694512"/>
            <a:ext cx="7772400" cy="3079161"/>
          </a:xfrm>
          <a:prstGeom prst="rect">
            <a:avLst/>
          </a:prstGeom>
        </p:spPr>
      </p:pic>
      <p:pic>
        <p:nvPicPr>
          <p:cNvPr id="14" name="Image 1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6E64C423-50A0-D33A-CF66-431CB6E77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35" y="1776447"/>
            <a:ext cx="6328718" cy="1930346"/>
          </a:xfrm>
          <a:prstGeom prst="rect">
            <a:avLst/>
          </a:prstGeom>
        </p:spPr>
      </p:pic>
      <p:pic>
        <p:nvPicPr>
          <p:cNvPr id="16" name="Image 15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C7D6D03A-4820-C673-7C49-A3A0A1768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908" y="1872334"/>
            <a:ext cx="2385519" cy="46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2022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2023 </a:t>
            </a:r>
          </a:p>
        </p:txBody>
      </p:sp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121EE7F-160A-2466-4A15-4795695F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7" y="2686773"/>
            <a:ext cx="2514600" cy="546100"/>
          </a:xfrm>
          <a:prstGeom prst="rect">
            <a:avLst/>
          </a:prstGeom>
        </p:spPr>
      </p:pic>
      <p:pic>
        <p:nvPicPr>
          <p:cNvPr id="12" name="Image 11" descr="Une image contenant capture d’écran, texte, ligne, conception&#10;&#10;Description générée automatiquement">
            <a:extLst>
              <a:ext uri="{FF2B5EF4-FFF2-40B4-BE49-F238E27FC236}">
                <a16:creationId xmlns:a16="http://schemas.microsoft.com/office/drawing/2014/main" id="{800340FF-A5DF-6A58-1D1C-6169598A6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38" y="1824298"/>
            <a:ext cx="8662357" cy="49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2022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2023 </a:t>
            </a:r>
          </a:p>
        </p:txBody>
      </p:sp>
      <p:pic>
        <p:nvPicPr>
          <p:cNvPr id="3" name="Image 2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205BCB0A-D58F-79C1-F368-CCA921C7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2" y="2857500"/>
            <a:ext cx="2489200" cy="571500"/>
          </a:xfrm>
          <a:prstGeom prst="rect">
            <a:avLst/>
          </a:prstGeom>
        </p:spPr>
      </p:pic>
      <p:pic>
        <p:nvPicPr>
          <p:cNvPr id="9" name="Image 8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6E750DC9-41B2-951A-B5C3-4681C13DE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839" y="1916938"/>
            <a:ext cx="8916090" cy="49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4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2023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2024 </a:t>
            </a:r>
          </a:p>
        </p:txBody>
      </p:sp>
      <p:pic>
        <p:nvPicPr>
          <p:cNvPr id="19" name="Image 18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1B1C6856-5798-48F5-5230-183B84350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26" y="2906004"/>
            <a:ext cx="2493214" cy="691188"/>
          </a:xfrm>
          <a:prstGeom prst="rect">
            <a:avLst/>
          </a:prstGeom>
        </p:spPr>
      </p:pic>
      <p:pic>
        <p:nvPicPr>
          <p:cNvPr id="5" name="Image 4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9F8A8828-6C1F-6277-1D2A-007CA621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605" y="1771737"/>
            <a:ext cx="8335823" cy="49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2023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2024 </a:t>
            </a:r>
          </a:p>
        </p:txBody>
      </p:sp>
      <p:pic>
        <p:nvPicPr>
          <p:cNvPr id="3" name="Image 2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9F6557DB-D4C4-367F-72B9-441826E5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0" y="2467154"/>
            <a:ext cx="2590800" cy="673100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2AD3ADC-7337-9333-76EB-BEAC411B5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900" y="1796155"/>
            <a:ext cx="4045501" cy="2057990"/>
          </a:xfrm>
          <a:prstGeom prst="rect">
            <a:avLst/>
          </a:prstGeom>
        </p:spPr>
      </p:pic>
      <p:pic>
        <p:nvPicPr>
          <p:cNvPr id="16" name="Image 1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D3F463C1-0414-C9F9-E0B8-5547D4324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0" y="3884532"/>
            <a:ext cx="7451318" cy="2881630"/>
          </a:xfrm>
          <a:prstGeom prst="rect">
            <a:avLst/>
          </a:prstGeom>
        </p:spPr>
      </p:pic>
      <p:pic>
        <p:nvPicPr>
          <p:cNvPr id="19" name="Image 1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141CF03-0BF1-055C-94C2-4C07111DC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722" y="1966199"/>
            <a:ext cx="3743847" cy="43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3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2023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2024 </a:t>
            </a:r>
          </a:p>
        </p:txBody>
      </p:sp>
      <p:pic>
        <p:nvPicPr>
          <p:cNvPr id="3" name="Image 2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84DC168A-44E5-B1E0-F78D-AA5B75F5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23" y="2906004"/>
            <a:ext cx="1778000" cy="596900"/>
          </a:xfrm>
          <a:prstGeom prst="rect">
            <a:avLst/>
          </a:prstGeom>
        </p:spPr>
      </p:pic>
      <p:pic>
        <p:nvPicPr>
          <p:cNvPr id="4" name="Image 3" descr="Une image contenant texte, Police, capture d’écran, diagramme&#10;&#10;Description générée automatiquement">
            <a:extLst>
              <a:ext uri="{FF2B5EF4-FFF2-40B4-BE49-F238E27FC236}">
                <a16:creationId xmlns:a16="http://schemas.microsoft.com/office/drawing/2014/main" id="{7A44A64A-3B63-4ADF-8C3D-A9B80733E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374" y="1872334"/>
            <a:ext cx="9263144" cy="48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2023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2024 </a:t>
            </a:r>
          </a:p>
        </p:txBody>
      </p:sp>
      <p:pic>
        <p:nvPicPr>
          <p:cNvPr id="4" name="Image 3" descr="Une image contenant Police, texte, capture d’écran, Graphique&#10;&#10;Description générée automatiquement">
            <a:extLst>
              <a:ext uri="{FF2B5EF4-FFF2-40B4-BE49-F238E27FC236}">
                <a16:creationId xmlns:a16="http://schemas.microsoft.com/office/drawing/2014/main" id="{05C8FAF5-9B2F-010F-944E-63D2F8FD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2" y="2329534"/>
            <a:ext cx="1765300" cy="596900"/>
          </a:xfrm>
          <a:prstGeom prst="rect">
            <a:avLst/>
          </a:prstGeom>
        </p:spPr>
      </p:pic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6ECB8E42-E74F-E211-82CA-B270F46E1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58" y="1868552"/>
            <a:ext cx="5919698" cy="1841684"/>
          </a:xfrm>
          <a:prstGeom prst="rect">
            <a:avLst/>
          </a:prstGeom>
        </p:spPr>
      </p:pic>
      <p:pic>
        <p:nvPicPr>
          <p:cNvPr id="9" name="Image 8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5751ADC6-7C1D-6718-EF79-D99892EFA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633" y="1901507"/>
            <a:ext cx="3255975" cy="4577707"/>
          </a:xfrm>
          <a:prstGeom prst="rect">
            <a:avLst/>
          </a:prstGeom>
        </p:spPr>
      </p:pic>
      <p:pic>
        <p:nvPicPr>
          <p:cNvPr id="15" name="Image 1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93EEE01-0ADE-B683-BE77-0AB413070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534" y="3861512"/>
            <a:ext cx="7330322" cy="29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2023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2024 </a:t>
            </a:r>
          </a:p>
        </p:txBody>
      </p:sp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121EE7F-160A-2466-4A15-4795695F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7" y="2686773"/>
            <a:ext cx="2514600" cy="546100"/>
          </a:xfrm>
          <a:prstGeom prst="rect">
            <a:avLst/>
          </a:prstGeom>
        </p:spPr>
      </p:pic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5C4E399-7D5A-E37B-175C-B0C506F04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094" y="1802124"/>
            <a:ext cx="8577264" cy="49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8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2023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2024 </a:t>
            </a:r>
          </a:p>
        </p:txBody>
      </p:sp>
      <p:pic>
        <p:nvPicPr>
          <p:cNvPr id="3" name="Image 2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205BCB0A-D58F-79C1-F368-CCA921C7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2" y="2857500"/>
            <a:ext cx="2489200" cy="571500"/>
          </a:xfrm>
          <a:prstGeom prst="rect">
            <a:avLst/>
          </a:prstGeom>
        </p:spPr>
      </p:pic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C23BA78-49F3-1A1B-DD89-F54486F0F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252" y="1872334"/>
            <a:ext cx="9302590" cy="48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2022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2023 </a:t>
            </a:r>
          </a:p>
        </p:txBody>
      </p:sp>
      <p:pic>
        <p:nvPicPr>
          <p:cNvPr id="19" name="Image 18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1B1C6856-5798-48F5-5230-183B84350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26" y="2906004"/>
            <a:ext cx="2493214" cy="691188"/>
          </a:xfrm>
          <a:prstGeom prst="rect">
            <a:avLst/>
          </a:prstGeom>
        </p:spPr>
      </p:pic>
      <p:pic>
        <p:nvPicPr>
          <p:cNvPr id="21" name="Image 20" descr="Une image contenant texte, Police, Page web, capture d’écran&#10;&#10;Description générée automatiquement">
            <a:extLst>
              <a:ext uri="{FF2B5EF4-FFF2-40B4-BE49-F238E27FC236}">
                <a16:creationId xmlns:a16="http://schemas.microsoft.com/office/drawing/2014/main" id="{EE41C82C-A186-71BB-9EBD-6EF3FE79F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343" y="1810415"/>
            <a:ext cx="8895672" cy="49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A10ECD-83AE-B702-A18E-CBB51CE01D2A}"/>
              </a:ext>
            </a:extLst>
          </p:cNvPr>
          <p:cNvSpPr/>
          <p:nvPr/>
        </p:nvSpPr>
        <p:spPr>
          <a:xfrm>
            <a:off x="0" y="3606"/>
            <a:ext cx="12192000" cy="1341718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C36C08-8C5F-4649-89AD-F0F4815C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1" y="209748"/>
            <a:ext cx="1465635" cy="104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01433-B84B-8948-F0C0-6842E4CEAFFA}"/>
              </a:ext>
            </a:extLst>
          </p:cNvPr>
          <p:cNvSpPr/>
          <p:nvPr/>
        </p:nvSpPr>
        <p:spPr>
          <a:xfrm>
            <a:off x="0" y="1463570"/>
            <a:ext cx="12192000" cy="260131"/>
          </a:xfrm>
          <a:prstGeom prst="rect">
            <a:avLst/>
          </a:prstGeom>
          <a:solidFill>
            <a:srgbClr val="89B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4E03EB-A9E8-0153-B186-978D9AEAC151}"/>
              </a:ext>
            </a:extLst>
          </p:cNvPr>
          <p:cNvCxnSpPr/>
          <p:nvPr/>
        </p:nvCxnSpPr>
        <p:spPr>
          <a:xfrm>
            <a:off x="2013723" y="209748"/>
            <a:ext cx="0" cy="100184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BD500-6BAB-8A79-1201-E967A4FAF0DC}"/>
              </a:ext>
            </a:extLst>
          </p:cNvPr>
          <p:cNvSpPr txBox="1"/>
          <p:nvPr/>
        </p:nvSpPr>
        <p:spPr>
          <a:xfrm>
            <a:off x="42756" y="1415534"/>
            <a:ext cx="3288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+mj-lt"/>
              </a:rPr>
              <a:t>SCIENCES DU VIVANT ET DE LA SANTE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8207AA-4FA8-FE35-C298-7E57A918FB00}"/>
              </a:ext>
            </a:extLst>
          </p:cNvPr>
          <p:cNvSpPr txBox="1"/>
          <p:nvPr/>
        </p:nvSpPr>
        <p:spPr>
          <a:xfrm>
            <a:off x="3225094" y="257021"/>
            <a:ext cx="732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Devenir à 18, 12, 3-6 mois des diplômés de 2022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Situation au 1</a:t>
            </a:r>
            <a:r>
              <a:rPr lang="fr-FR" sz="28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er</a:t>
            </a:r>
            <a:r>
              <a:rPr 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décembre 2023 </a:t>
            </a:r>
          </a:p>
        </p:txBody>
      </p:sp>
      <p:pic>
        <p:nvPicPr>
          <p:cNvPr id="3" name="Image 2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9F6557DB-D4C4-367F-72B9-441826E5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0" y="2467154"/>
            <a:ext cx="2590800" cy="673100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8CFB951-C7A5-D3BD-9608-BEFFD8651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32" y="4054296"/>
            <a:ext cx="7772400" cy="2803704"/>
          </a:xfrm>
          <a:prstGeom prst="rect">
            <a:avLst/>
          </a:prstGeom>
        </p:spPr>
      </p:pic>
      <p:pic>
        <p:nvPicPr>
          <p:cNvPr id="12" name="Image 1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D08B4F1F-7C66-E592-C3E6-EDFC5A057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627" y="1754088"/>
            <a:ext cx="4945105" cy="2343689"/>
          </a:xfrm>
          <a:prstGeom prst="rect">
            <a:avLst/>
          </a:prstGeom>
        </p:spPr>
      </p:pic>
      <p:pic>
        <p:nvPicPr>
          <p:cNvPr id="14" name="Image 1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478D469-1A54-9B56-9CD6-9BC43B38B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085" y="2421866"/>
            <a:ext cx="3477915" cy="38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2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320</Words>
  <Application>Microsoft Macintosh PowerPoint</Application>
  <PresentationFormat>Grand écran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Licence Professionnelle  Bio-industries et Biotechnologie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Sabine Lindenthal</dc:creator>
  <cp:lastModifiedBy>Sabine Lindenthal</cp:lastModifiedBy>
  <cp:revision>5</cp:revision>
  <dcterms:created xsi:type="dcterms:W3CDTF">2025-03-19T15:50:35Z</dcterms:created>
  <dcterms:modified xsi:type="dcterms:W3CDTF">2025-06-26T14:51:05Z</dcterms:modified>
</cp:coreProperties>
</file>